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86" r:id="rId2"/>
    <p:sldId id="287" r:id="rId3"/>
    <p:sldId id="585" r:id="rId4"/>
    <p:sldId id="303" r:id="rId5"/>
    <p:sldId id="628" r:id="rId6"/>
    <p:sldId id="295" r:id="rId7"/>
    <p:sldId id="586" r:id="rId8"/>
    <p:sldId id="634" r:id="rId9"/>
    <p:sldId id="627" r:id="rId10"/>
    <p:sldId id="629" r:id="rId11"/>
    <p:sldId id="630" r:id="rId12"/>
    <p:sldId id="635" r:id="rId13"/>
    <p:sldId id="636" r:id="rId14"/>
    <p:sldId id="587" r:id="rId15"/>
    <p:sldId id="603" r:id="rId16"/>
    <p:sldId id="637" r:id="rId17"/>
    <p:sldId id="588" r:id="rId18"/>
    <p:sldId id="615" r:id="rId19"/>
    <p:sldId id="29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63"/>
    <a:srgbClr val="082B4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AAB901-56F1-473A-B1E9-FED55DBFCF50}">
  <a:tblStyle styleId="{C4AAB901-56F1-473A-B1E9-FED55DBFCF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63" autoAdjust="0"/>
    <p:restoredTop sz="88343" autoAdjust="0"/>
  </p:normalViewPr>
  <p:slideViewPr>
    <p:cSldViewPr snapToGrid="0">
      <p:cViewPr varScale="1">
        <p:scale>
          <a:sx n="134" d="100"/>
          <a:sy n="134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4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66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08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58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12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9372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746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548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687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76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49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81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06609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553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29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03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937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1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684649" y="682417"/>
            <a:ext cx="3887351" cy="3919805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05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572370" y="571759"/>
            <a:ext cx="3882977" cy="3882977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4282" y="3271764"/>
            <a:ext cx="2322838" cy="269227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DKU POWERPOINT TEMPLATE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84648" y="1326996"/>
            <a:ext cx="3674189" cy="17416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6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 err="1"/>
              <a:t>Dankook</a:t>
            </a:r>
            <a:br>
              <a:rPr lang="en-US" altLang="ko-KR" dirty="0"/>
            </a:br>
            <a:r>
              <a:rPr lang="en-US" altLang="ko-KR" dirty="0"/>
              <a:t>BLUE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9FB43D-87DB-48B0-9292-A2A43931F60E}"/>
              </a:ext>
            </a:extLst>
          </p:cNvPr>
          <p:cNvGrpSpPr/>
          <p:nvPr userDrawn="1"/>
        </p:nvGrpSpPr>
        <p:grpSpPr>
          <a:xfrm>
            <a:off x="5503172" y="2297687"/>
            <a:ext cx="1345434" cy="690366"/>
            <a:chOff x="5503172" y="2226567"/>
            <a:chExt cx="1345434" cy="6903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B5FFE2-F7F1-462F-9408-0CC493D7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33" b="89452" l="6023" r="93476">
                          <a14:foregroundMark x1="47051" y1="40162" x2="47051" y2="40162"/>
                          <a14:foregroundMark x1="66374" y1="25761" x2="66374" y2="25761"/>
                          <a14:foregroundMark x1="74780" y1="25558" x2="74780" y2="25558"/>
                          <a14:foregroundMark x1="93601" y1="25152" x2="93601" y2="25152"/>
                          <a14:foregroundMark x1="7779" y1="74848" x2="7779" y2="74848"/>
                          <a14:foregroundMark x1="6023" y1="76065" x2="6023" y2="76065"/>
                          <a14:foregroundMark x1="20326" y1="59838" x2="20326" y2="59838"/>
                          <a14:backgroundMark x1="49686" y1="34077" x2="49686" y2="34077"/>
                          <a14:backgroundMark x1="49435" y1="37525" x2="49435" y2="37525"/>
                          <a14:backgroundMark x1="49435" y1="38742" x2="49435" y2="38742"/>
                          <a14:backgroundMark x1="49435" y1="39554" x2="49435" y2="395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3172" y="2226567"/>
              <a:ext cx="1116068" cy="690366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04BD3D2-5B91-42A8-8EE5-63EB6F9CA282}"/>
                </a:ext>
              </a:extLst>
            </p:cNvPr>
            <p:cNvCxnSpPr/>
            <p:nvPr/>
          </p:nvCxnSpPr>
          <p:spPr>
            <a:xfrm>
              <a:off x="6848606" y="2235166"/>
              <a:ext cx="0" cy="6731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28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3243263" cy="3243265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3243262" y="0"/>
            <a:ext cx="5900738" cy="51435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1900236"/>
            <a:ext cx="3243263" cy="3243265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442913" y="1378744"/>
            <a:ext cx="2386013" cy="2386011"/>
          </a:xfrm>
          <a:prstGeom prst="frame">
            <a:avLst>
              <a:gd name="adj1" fmla="val 10680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791" y="2171680"/>
            <a:ext cx="1875066" cy="4229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3600" b="0" kern="1200" spc="-45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816" y="2594610"/>
            <a:ext cx="1875066" cy="2363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DANKOOK BLUE</a:t>
            </a:r>
          </a:p>
        </p:txBody>
      </p:sp>
      <p:pic>
        <p:nvPicPr>
          <p:cNvPr id="8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52BC961F-CD4C-4E13-A200-9183D48A66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35" y="129482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9;p10">
            <a:extLst>
              <a:ext uri="{FF2B5EF4-FFF2-40B4-BE49-F238E27FC236}">
                <a16:creationId xmlns:a16="http://schemas.microsoft.com/office/drawing/2014/main" id="{8A3873B0-0711-4072-80CF-19067D3DF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7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>
          <a:gsLst>
            <a:gs pos="100000">
              <a:srgbClr val="FBFFFB"/>
            </a:gs>
            <a:gs pos="0">
              <a:schemeClr val="bg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5252636" y="8903"/>
            <a:ext cx="3882978" cy="3882980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199417" y="248055"/>
            <a:ext cx="8745167" cy="464739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4191002" cy="42585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114" y="673911"/>
            <a:ext cx="8365037" cy="39412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5632099" y="41478"/>
            <a:ext cx="3124052" cy="184143"/>
          </a:xfrm>
          <a:prstGeom prst="plaque">
            <a:avLst>
              <a:gd name="adj" fmla="val 0"/>
            </a:avLst>
          </a:prstGeom>
          <a:noFill/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>
              <a:buNone/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DANKOOK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8760441" y="248055"/>
            <a:ext cx="184142" cy="18414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pic>
        <p:nvPicPr>
          <p:cNvPr id="26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E3649DEA-AB8C-4ADF-8784-C713DD80C8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4" y="4769948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79;p10">
            <a:extLst>
              <a:ext uri="{FF2B5EF4-FFF2-40B4-BE49-F238E27FC236}">
                <a16:creationId xmlns:a16="http://schemas.microsoft.com/office/drawing/2014/main" id="{9068F06A-F26B-41BB-A11B-2C135635CE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10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1" y="-1"/>
            <a:ext cx="2140136" cy="4105276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178006" y="0"/>
            <a:ext cx="6963913" cy="51435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199417" y="2514599"/>
            <a:ext cx="1590675" cy="1590676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69" y="528370"/>
            <a:ext cx="2325906" cy="42585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5878" y="370736"/>
            <a:ext cx="6640268" cy="447231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179169" y="1389848"/>
            <a:ext cx="1782981" cy="344564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DANKOOK BLUE</a:t>
            </a:r>
            <a:endParaRPr lang="ko-KR" altLang="en-US" dirty="0"/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216ED70A-8CB2-43AF-8750-E37DF0D19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35" y="129482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9;p10">
            <a:extLst>
              <a:ext uri="{FF2B5EF4-FFF2-40B4-BE49-F238E27FC236}">
                <a16:creationId xmlns:a16="http://schemas.microsoft.com/office/drawing/2014/main" id="{1BEA1B9C-335C-448C-9396-8E9A49BC1B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33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55" y="530082"/>
            <a:ext cx="4901945" cy="425856"/>
          </a:xfrm>
          <a:prstGeom prst="rect">
            <a:avLst/>
          </a:prstGeo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029" y="1333500"/>
            <a:ext cx="8467935" cy="32816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17754" y="222647"/>
            <a:ext cx="2743208" cy="198385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75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DANKOOK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FF618C-CC25-4E79-B4CF-72398DC8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33" b="89452" l="6023" r="93476">
                        <a14:foregroundMark x1="47051" y1="40162" x2="47051" y2="40162"/>
                        <a14:foregroundMark x1="66374" y1="25761" x2="66374" y2="25761"/>
                        <a14:foregroundMark x1="74780" y1="25558" x2="74780" y2="25558"/>
                        <a14:foregroundMark x1="93601" y1="25152" x2="93601" y2="25152"/>
                        <a14:foregroundMark x1="7779" y1="74848" x2="7779" y2="74848"/>
                        <a14:foregroundMark x1="6023" y1="76065" x2="6023" y2="76065"/>
                        <a14:foregroundMark x1="20326" y1="59838" x2="20326" y2="59838"/>
                        <a14:backgroundMark x1="49686" y1="34077" x2="49686" y2="34077"/>
                        <a14:backgroundMark x1="49435" y1="37525" x2="49435" y2="37525"/>
                        <a14:backgroundMark x1="49435" y1="38742" x2="49435" y2="38742"/>
                        <a14:backgroundMark x1="49435" y1="39554" x2="49435" y2="39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008" y="4615130"/>
            <a:ext cx="751035" cy="4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845107B-36D9-46BB-BE7A-9DE1BE31C9C0}"/>
              </a:ext>
            </a:extLst>
          </p:cNvPr>
          <p:cNvGrpSpPr/>
          <p:nvPr userDrawn="1"/>
        </p:nvGrpSpPr>
        <p:grpSpPr>
          <a:xfrm>
            <a:off x="2272161" y="2217807"/>
            <a:ext cx="4599678" cy="707886"/>
            <a:chOff x="2372622" y="2202006"/>
            <a:chExt cx="4599678" cy="70788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CB1F8C6-19CD-400C-B32F-46A24CC01423}"/>
                </a:ext>
              </a:extLst>
            </p:cNvPr>
            <p:cNvGrpSpPr/>
            <p:nvPr userDrawn="1"/>
          </p:nvGrpSpPr>
          <p:grpSpPr>
            <a:xfrm>
              <a:off x="2372622" y="2210766"/>
              <a:ext cx="1406898" cy="690366"/>
              <a:chOff x="5503172" y="2202829"/>
              <a:chExt cx="1406898" cy="69036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6643C4D-A226-47BF-962A-D92669343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533" b="89452" l="6023" r="93476">
                            <a14:foregroundMark x1="47051" y1="40162" x2="47051" y2="40162"/>
                            <a14:foregroundMark x1="66374" y1="25761" x2="66374" y2="25761"/>
                            <a14:foregroundMark x1="74780" y1="25558" x2="74780" y2="25558"/>
                            <a14:foregroundMark x1="93601" y1="25152" x2="93601" y2="25152"/>
                            <a14:foregroundMark x1="7779" y1="74848" x2="7779" y2="74848"/>
                            <a14:foregroundMark x1="6023" y1="76065" x2="6023" y2="76065"/>
                            <a14:foregroundMark x1="20326" y1="59838" x2="20326" y2="59838"/>
                            <a14:backgroundMark x1="49686" y1="34077" x2="49686" y2="34077"/>
                            <a14:backgroundMark x1="49435" y1="37525" x2="49435" y2="37525"/>
                            <a14:backgroundMark x1="49435" y1="38742" x2="49435" y2="38742"/>
                            <a14:backgroundMark x1="49435" y1="39554" x2="49435" y2="3955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03172" y="2202829"/>
                <a:ext cx="1116068" cy="690366"/>
              </a:xfrm>
              <a:prstGeom prst="rect">
                <a:avLst/>
              </a:prstGeom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750C7742-378F-47FC-A732-5D2F992508C5}"/>
                  </a:ext>
                </a:extLst>
              </p:cNvPr>
              <p:cNvCxnSpPr/>
              <p:nvPr/>
            </p:nvCxnSpPr>
            <p:spPr>
              <a:xfrm>
                <a:off x="6910070" y="2211428"/>
                <a:ext cx="0" cy="67316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FB286B-AE98-45F7-BEBA-EE60E5D8F5E6}"/>
                </a:ext>
              </a:extLst>
            </p:cNvPr>
            <p:cNvSpPr txBox="1"/>
            <p:nvPr userDrawn="1"/>
          </p:nvSpPr>
          <p:spPr>
            <a:xfrm>
              <a:off x="4070350" y="2202006"/>
              <a:ext cx="2901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Thank you</a:t>
              </a:r>
              <a:endPara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42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845107B-36D9-46BB-BE7A-9DE1BE31C9C0}"/>
              </a:ext>
            </a:extLst>
          </p:cNvPr>
          <p:cNvGrpSpPr/>
          <p:nvPr userDrawn="1"/>
        </p:nvGrpSpPr>
        <p:grpSpPr>
          <a:xfrm>
            <a:off x="1604678" y="2226567"/>
            <a:ext cx="5934644" cy="690366"/>
            <a:chOff x="2372622" y="2254272"/>
            <a:chExt cx="5934644" cy="6903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CB1F8C6-19CD-400C-B32F-46A24CC01423}"/>
                </a:ext>
              </a:extLst>
            </p:cNvPr>
            <p:cNvGrpSpPr/>
            <p:nvPr userDrawn="1"/>
          </p:nvGrpSpPr>
          <p:grpSpPr>
            <a:xfrm>
              <a:off x="2372622" y="2254272"/>
              <a:ext cx="1317997" cy="690366"/>
              <a:chOff x="5503172" y="2246335"/>
              <a:chExt cx="1317997" cy="69036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6643C4D-A226-47BF-962A-D92669343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533" b="89452" l="6023" r="93476">
                            <a14:foregroundMark x1="47051" y1="40162" x2="47051" y2="40162"/>
                            <a14:foregroundMark x1="66374" y1="25761" x2="66374" y2="25761"/>
                            <a14:foregroundMark x1="74780" y1="25558" x2="74780" y2="25558"/>
                            <a14:foregroundMark x1="93601" y1="25152" x2="93601" y2="25152"/>
                            <a14:foregroundMark x1="7779" y1="74848" x2="7779" y2="74848"/>
                            <a14:foregroundMark x1="6023" y1="76065" x2="6023" y2="76065"/>
                            <a14:foregroundMark x1="20326" y1="59838" x2="20326" y2="59838"/>
                            <a14:backgroundMark x1="49686" y1="34077" x2="49686" y2="34077"/>
                            <a14:backgroundMark x1="49435" y1="37525" x2="49435" y2="37525"/>
                            <a14:backgroundMark x1="49435" y1="38742" x2="49435" y2="38742"/>
                            <a14:backgroundMark x1="49435" y1="39554" x2="49435" y2="3955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03172" y="2246335"/>
                <a:ext cx="1116068" cy="690366"/>
              </a:xfrm>
              <a:prstGeom prst="rect">
                <a:avLst/>
              </a:prstGeom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750C7742-378F-47FC-A732-5D2F99250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1169" y="2254934"/>
                <a:ext cx="0" cy="67316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FB286B-AE98-45F7-BEBA-EE60E5D8F5E6}"/>
                </a:ext>
              </a:extLst>
            </p:cNvPr>
            <p:cNvSpPr txBox="1"/>
            <p:nvPr userDrawn="1"/>
          </p:nvSpPr>
          <p:spPr>
            <a:xfrm>
              <a:off x="3892549" y="2276290"/>
              <a:ext cx="441471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3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Question &amp; Answer</a:t>
              </a:r>
              <a:endPara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35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7E29F-CE22-43D9-851D-FF30C1FAF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2FFF4-F761-4F36-BA40-6A1C35A22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22A53-D77B-4BE1-9DEB-D270C96F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B86E5-67CB-41BE-A5A6-83A0C15004D5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A9D4D-4819-48C8-A60D-74222B45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8B11D-D4CF-436E-8A16-A4B8CABA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B2B92-79BB-4ED9-A657-93495D1C2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B4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B8BDD4-C483-466C-86EC-3762F41D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7AFB4-DEDA-4883-92BB-9F08F9E2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72518-FC75-4374-8419-5EE651C6F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E4B47-F3AC-4B8F-9D02-EA040F912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1F0B8-4FDC-4C2D-BCE8-71D85AC3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EA8AE-3777-4DFD-8B86-9956F0698FA6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43817B-BC0E-4782-946E-A15C1A5197DE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2EFA18-8B63-4344-BB6C-4ED087AC59E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E6FA4E2-1C40-446F-AD10-A16CB6CAF5EE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59AB2A2-1BA5-4C1C-A4B2-6906C99B894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3242566-D699-45A8-901E-D43E318D54B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B0B29E2-75A3-4DD5-8645-807281DDCD44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E1A206-8757-4575-B5F4-F683DEBCCBEC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831B103-9C8E-4F8C-AE02-EE43AACAFF38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2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7" r:id="rId6"/>
    <p:sldLayoutId id="2147483678" r:id="rId7"/>
    <p:sldLayoutId id="2147483679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46EB26-DA9E-43C5-BD24-CBB24948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51" y="1459503"/>
            <a:ext cx="4006248" cy="174163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 Party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</a:t>
            </a:r>
            <a:b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 project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1DEFB1-3F4B-43B0-B7B6-0C9EE79B6E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070351" y="2330320"/>
            <a:ext cx="1735823" cy="512537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32154579 </a:t>
            </a:r>
            <a:r>
              <a:rPr kumimoji="1"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차성민</a:t>
            </a:r>
            <a:endParaRPr kumimoji="1"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45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76FBCD-69B2-4C3C-9864-DE63DB9729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3" y="662613"/>
            <a:ext cx="3759146" cy="314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283B61-C979-4AE0-96FC-93CD12B7B118}"/>
              </a:ext>
            </a:extLst>
          </p:cNvPr>
          <p:cNvSpPr txBox="1"/>
          <p:nvPr/>
        </p:nvSpPr>
        <p:spPr>
          <a:xfrm>
            <a:off x="2005862" y="4111014"/>
            <a:ext cx="448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빌드를 했을 때 모든 화면이 나올 수 있도록 카메라와 빛 등의 환경요소를 조정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57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23DE19-ED91-479F-A091-96F088F43E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10" y="896231"/>
            <a:ext cx="3713978" cy="28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89E823-310C-41C1-B0C9-3F1B1F3583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05" y="481708"/>
            <a:ext cx="3554570" cy="39991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0AA905-AB80-409A-8D38-918885A2D9A6}"/>
              </a:ext>
            </a:extLst>
          </p:cNvPr>
          <p:cNvSpPr txBox="1"/>
          <p:nvPr/>
        </p:nvSpPr>
        <p:spPr>
          <a:xfrm>
            <a:off x="234073" y="3990701"/>
            <a:ext cx="413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관람시에 보다 편리할 수 있게 카메라 줌인</a:t>
            </a:r>
            <a:r>
              <a:rPr lang="en-US" altLang="ko-KR" dirty="0"/>
              <a:t>/</a:t>
            </a:r>
            <a:r>
              <a:rPr lang="ko-KR" altLang="ko-KR" dirty="0" err="1"/>
              <a:t>줌아웃</a:t>
            </a:r>
            <a:r>
              <a:rPr lang="ko-KR" altLang="ko-KR" dirty="0"/>
              <a:t> 기능을 스크립트를 작성하여 구현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288A7-9B40-4BCC-9E33-A55F42ED185A}"/>
              </a:ext>
            </a:extLst>
          </p:cNvPr>
          <p:cNvSpPr txBox="1"/>
          <p:nvPr/>
        </p:nvSpPr>
        <p:spPr>
          <a:xfrm>
            <a:off x="4523858" y="4498738"/>
            <a:ext cx="345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Maincamera</a:t>
            </a:r>
            <a:r>
              <a:rPr lang="ko-KR" altLang="ko-KR" dirty="0"/>
              <a:t>객체에 스크립트를 추가하여 줌인</a:t>
            </a:r>
            <a:r>
              <a:rPr lang="en-US" altLang="ko-KR" dirty="0"/>
              <a:t>/</a:t>
            </a:r>
            <a:r>
              <a:rPr lang="ko-KR" altLang="ko-KR" dirty="0" err="1"/>
              <a:t>줌아웃</a:t>
            </a:r>
            <a:r>
              <a:rPr lang="ko-KR" altLang="ko-KR" dirty="0"/>
              <a:t> 기능을 제공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69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830CFD-463D-40A4-9362-6107364187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51" y="843039"/>
            <a:ext cx="4561677" cy="311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D46B7-BEF1-45CD-AE7E-C84176974C1C}"/>
              </a:ext>
            </a:extLst>
          </p:cNvPr>
          <p:cNvSpPr txBox="1"/>
          <p:nvPr/>
        </p:nvSpPr>
        <p:spPr>
          <a:xfrm>
            <a:off x="2403579" y="4091762"/>
            <a:ext cx="413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관람에 집중할 수 있도록 </a:t>
            </a:r>
            <a:r>
              <a:rPr lang="en-US" altLang="ko-KR" dirty="0"/>
              <a:t>BGM </a:t>
            </a:r>
            <a:r>
              <a:rPr lang="ko-KR" altLang="en-US" dirty="0"/>
              <a:t>삽입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27F92-F95D-4734-9A32-B44E0206ECD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59" y="607611"/>
            <a:ext cx="6174105" cy="36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0CC19D-BF4D-4C35-932D-4E5D0B1D087A}"/>
              </a:ext>
            </a:extLst>
          </p:cNvPr>
          <p:cNvSpPr txBox="1"/>
          <p:nvPr/>
        </p:nvSpPr>
        <p:spPr>
          <a:xfrm>
            <a:off x="2506690" y="4357688"/>
            <a:ext cx="413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 구성 및 빌드하며 문제 체크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4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4844-692C-409A-A288-0EF7DA3B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20" y="1920839"/>
            <a:ext cx="1962251" cy="130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D8DAC-7FBE-425C-AC74-6EC6BBD816DE}"/>
              </a:ext>
            </a:extLst>
          </p:cNvPr>
          <p:cNvSpPr txBox="1"/>
          <p:nvPr/>
        </p:nvSpPr>
        <p:spPr>
          <a:xfrm>
            <a:off x="3935363" y="2162519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+mj-lt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013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1712986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후기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D9E0A0-F5D1-4E8D-8AA9-F305E63A9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CBF17F-9B76-470D-95C8-468A04BBEB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7" y="741660"/>
            <a:ext cx="4123213" cy="321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ACB7E3-1124-465E-B4E9-9A5190057DA8}"/>
              </a:ext>
            </a:extLst>
          </p:cNvPr>
          <p:cNvSpPr txBox="1"/>
          <p:nvPr/>
        </p:nvSpPr>
        <p:spPr>
          <a:xfrm>
            <a:off x="1169495" y="4133484"/>
            <a:ext cx="268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잔 문제가 많이 발생하였다</a:t>
            </a:r>
            <a:r>
              <a:rPr lang="en-US" altLang="ko-KR" dirty="0"/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20D95-87E8-4E4C-BE4E-8A52F8303746}"/>
              </a:ext>
            </a:extLst>
          </p:cNvPr>
          <p:cNvSpPr txBox="1"/>
          <p:nvPr/>
        </p:nvSpPr>
        <p:spPr>
          <a:xfrm>
            <a:off x="4943475" y="1556087"/>
            <a:ext cx="3586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Third</a:t>
            </a:r>
            <a:r>
              <a:rPr lang="ko-KR" altLang="en-US" dirty="0"/>
              <a:t> </a:t>
            </a:r>
            <a:r>
              <a:rPr lang="en-US" altLang="ko-KR" dirty="0"/>
              <a:t>Party</a:t>
            </a:r>
            <a:r>
              <a:rPr lang="ko-KR" altLang="en-US" dirty="0"/>
              <a:t> </a:t>
            </a:r>
            <a:r>
              <a:rPr lang="en-US" altLang="ko-KR" dirty="0"/>
              <a:t>SW</a:t>
            </a:r>
            <a:r>
              <a:rPr lang="ko-KR" altLang="en-US" dirty="0"/>
              <a:t>를 사용 하여도 특별히 다른 느낌은 없음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Third Party SW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이해도와 숙련도 상승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스크립트를 작성해가며 특정 기능을 추가하고</a:t>
            </a:r>
            <a:r>
              <a:rPr lang="en-US" altLang="ko-KR" dirty="0"/>
              <a:t>, </a:t>
            </a:r>
            <a:r>
              <a:rPr lang="ko-KR" altLang="en-US" dirty="0"/>
              <a:t>작동함을 보는 재미가 있었음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21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1712986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후기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D9E0A0-F5D1-4E8D-8AA9-F305E63A9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CB7E3-1124-465E-B4E9-9A5190057DA8}"/>
              </a:ext>
            </a:extLst>
          </p:cNvPr>
          <p:cNvSpPr txBox="1"/>
          <p:nvPr/>
        </p:nvSpPr>
        <p:spPr>
          <a:xfrm>
            <a:off x="426402" y="4384773"/>
            <a:ext cx="3929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WebGL</a:t>
            </a:r>
            <a:r>
              <a:rPr lang="ko-KR" altLang="en-US" dirty="0"/>
              <a:t>빌드를 통해 유니티가 생성해준 </a:t>
            </a:r>
            <a:r>
              <a:rPr lang="en-US" altLang="ko-KR" dirty="0"/>
              <a:t>Js code.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20D95-87E8-4E4C-BE4E-8A52F8303746}"/>
              </a:ext>
            </a:extLst>
          </p:cNvPr>
          <p:cNvSpPr txBox="1"/>
          <p:nvPr/>
        </p:nvSpPr>
        <p:spPr>
          <a:xfrm>
            <a:off x="4914900" y="2202418"/>
            <a:ext cx="35861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복잡한 </a:t>
            </a:r>
            <a:r>
              <a:rPr lang="en-US" altLang="ko-KR" dirty="0"/>
              <a:t>Js </a:t>
            </a:r>
            <a:r>
              <a:rPr lang="ko-KR" altLang="en-US" dirty="0"/>
              <a:t>코드로 쉽게 변환을 해주는 </a:t>
            </a:r>
            <a:r>
              <a:rPr lang="en-US" altLang="ko-KR" dirty="0"/>
              <a:t>Third Party SW</a:t>
            </a:r>
            <a:r>
              <a:rPr lang="ko-KR" altLang="en-US" dirty="0"/>
              <a:t>에 대해 관심이 많아 짐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093EC-7840-4521-BF62-A93F164CE0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" y="689691"/>
            <a:ext cx="4104957" cy="35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4844-692C-409A-A288-0EF7DA3B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20" y="1920839"/>
            <a:ext cx="1962251" cy="130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D8DAC-7FBE-425C-AC74-6EC6BBD816DE}"/>
              </a:ext>
            </a:extLst>
          </p:cNvPr>
          <p:cNvSpPr txBox="1"/>
          <p:nvPr/>
        </p:nvSpPr>
        <p:spPr>
          <a:xfrm>
            <a:off x="4082683" y="2132039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+mj-lt"/>
              </a:rPr>
              <a:t>결과물소개</a:t>
            </a:r>
          </a:p>
        </p:txBody>
      </p:sp>
    </p:spTree>
    <p:extLst>
      <p:ext uri="{BB962C8B-B14F-4D97-AF65-F5344CB8AC3E}">
        <p14:creationId xmlns:p14="http://schemas.microsoft.com/office/powerpoint/2010/main" val="310614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4" y="41478"/>
            <a:ext cx="213522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시연영상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부제목 3">
            <a:extLst>
              <a:ext uri="{FF2B5EF4-FFF2-40B4-BE49-F238E27FC236}">
                <a16:creationId xmlns:a16="http://schemas.microsoft.com/office/drawing/2014/main" id="{AA9F8E44-3A0F-4615-821C-E0393B6F05B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632099" y="41478"/>
            <a:ext cx="3124052" cy="18414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WebGL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빌드 시연영상</a:t>
            </a:r>
          </a:p>
        </p:txBody>
      </p:sp>
      <p:pic>
        <p:nvPicPr>
          <p:cNvPr id="3" name="프로젝트 시연영상">
            <a:hlinkClick r:id="" action="ppaction://media"/>
            <a:extLst>
              <a:ext uri="{FF2B5EF4-FFF2-40B4-BE49-F238E27FC236}">
                <a16:creationId xmlns:a16="http://schemas.microsoft.com/office/drawing/2014/main" id="{65B14AC0-51AA-4969-9DBE-DECDAD304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360" y="561578"/>
            <a:ext cx="7147279" cy="40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62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ED757-C4B0-4555-BA32-6D371B8ADD59}"/>
              </a:ext>
            </a:extLst>
          </p:cNvPr>
          <p:cNvSpPr txBox="1"/>
          <p:nvPr/>
        </p:nvSpPr>
        <p:spPr>
          <a:xfrm>
            <a:off x="4572000" y="1097981"/>
            <a:ext cx="4927600" cy="29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및 사용 툴 소개 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과정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결과물 소개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3E3D7C-EB5F-41B5-BA26-4CB779316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771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4844-692C-409A-A288-0EF7DA3B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" y="1920841"/>
            <a:ext cx="1962251" cy="130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D8DAC-7FBE-425C-AC74-6EC6BBD816DE}"/>
              </a:ext>
            </a:extLst>
          </p:cNvPr>
          <p:cNvSpPr txBox="1"/>
          <p:nvPr/>
        </p:nvSpPr>
        <p:spPr>
          <a:xfrm>
            <a:off x="2984462" y="2165575"/>
            <a:ext cx="5325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+mj-lt"/>
              </a:rPr>
              <a:t>프로젝트 및 사용 툴 소개</a:t>
            </a:r>
          </a:p>
        </p:txBody>
      </p:sp>
    </p:spTree>
    <p:extLst>
      <p:ext uri="{BB962C8B-B14F-4D97-AF65-F5344CB8AC3E}">
        <p14:creationId xmlns:p14="http://schemas.microsoft.com/office/powerpoint/2010/main" val="200670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5286984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fld>
            <a:endParaRPr lang="en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2969C-4D31-4AE0-88B0-A03CBEC0C3CC}"/>
              </a:ext>
            </a:extLst>
          </p:cNvPr>
          <p:cNvSpPr txBox="1"/>
          <p:nvPr/>
        </p:nvSpPr>
        <p:spPr>
          <a:xfrm>
            <a:off x="3439660" y="1176888"/>
            <a:ext cx="9236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endParaRPr lang="ko-KR" altLang="en-US" sz="9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7D4B0-211B-45C0-954F-C12E7E7B7DDF}"/>
              </a:ext>
            </a:extLst>
          </p:cNvPr>
          <p:cNvSpPr txBox="1"/>
          <p:nvPr/>
        </p:nvSpPr>
        <p:spPr>
          <a:xfrm>
            <a:off x="1719819" y="3722079"/>
            <a:ext cx="528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“Third Party SW</a:t>
            </a:r>
            <a:r>
              <a:rPr lang="ko-KR" altLang="en-US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</a:t>
            </a:r>
            <a:r>
              <a:rPr lang="ko-KR" altLang="en-US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</a:t>
            </a:r>
            <a:endParaRPr lang="en-US" altLang="ko-KR" sz="24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갤러리를 </a:t>
            </a:r>
            <a:r>
              <a:rPr lang="en-US" altLang="ko-KR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WebGL</a:t>
            </a:r>
            <a:r>
              <a:rPr lang="ko-KR" altLang="en-US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빌드한다</a:t>
            </a:r>
            <a:r>
              <a:rPr lang="en-US" altLang="ko-KR" sz="24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  <a:endParaRPr lang="ko-KR" altLang="en-US" sz="24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4C0C9F-9212-4D76-8430-C1524F9386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" y="1176888"/>
            <a:ext cx="2955290" cy="17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C3A41C3C-7C91-475F-895D-06C0BF97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50" y="847761"/>
            <a:ext cx="2737464" cy="27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5286984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fld>
            <a:endParaRPr lang="en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AA1882-4C41-42E2-AAAE-AFE3BA9987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4" y="1358298"/>
            <a:ext cx="3804754" cy="2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021DD-7A0B-417F-91FC-C1C6F5193DF9}"/>
              </a:ext>
            </a:extLst>
          </p:cNvPr>
          <p:cNvSpPr txBox="1"/>
          <p:nvPr/>
        </p:nvSpPr>
        <p:spPr>
          <a:xfrm>
            <a:off x="4208463" y="895720"/>
            <a:ext cx="380475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유니티란</a:t>
            </a:r>
            <a:r>
              <a:rPr lang="en-US" altLang="ko-KR" sz="2400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/>
              <a:t>- 3D </a:t>
            </a:r>
            <a:r>
              <a:rPr lang="ko-KR" altLang="ko-KR" sz="1800" dirty="0"/>
              <a:t>및</a:t>
            </a:r>
            <a:r>
              <a:rPr lang="en-US" altLang="ko-KR" sz="1800" dirty="0"/>
              <a:t> 2D </a:t>
            </a:r>
            <a:r>
              <a:rPr lang="ko-KR" altLang="ko-KR" sz="1800" dirty="0"/>
              <a:t>비디오 게임의 개발 환경을 제공하는 게임 엔진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- 3D </a:t>
            </a:r>
            <a:r>
              <a:rPr lang="ko-KR" altLang="ko-KR" sz="1800" dirty="0"/>
              <a:t>애니메이션과 건축 시각화</a:t>
            </a:r>
            <a:r>
              <a:rPr lang="en-US" altLang="ko-KR" sz="1800" dirty="0"/>
              <a:t>, </a:t>
            </a:r>
            <a:r>
              <a:rPr lang="ko-KR" altLang="ko-KR" sz="1800" dirty="0"/>
              <a:t>가상현실</a:t>
            </a:r>
            <a:r>
              <a:rPr lang="en-US" altLang="ko-KR" sz="1800" dirty="0"/>
              <a:t>(VR) </a:t>
            </a:r>
            <a:r>
              <a:rPr lang="ko-KR" altLang="ko-KR" sz="1800" dirty="0"/>
              <a:t>등 인터랙티브 콘텐츠 제작을 위한 통합 저작 도구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4433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5286984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fld>
            <a:endParaRPr lang="en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B6F58-6CE0-492E-B7D0-96B517EFE332}"/>
              </a:ext>
            </a:extLst>
          </p:cNvPr>
          <p:cNvSpPr txBox="1"/>
          <p:nvPr/>
        </p:nvSpPr>
        <p:spPr>
          <a:xfrm>
            <a:off x="1006248" y="4061995"/>
            <a:ext cx="146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Personal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AA1882-4C41-42E2-AAAE-AFE3BA9987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4279107"/>
            <a:ext cx="1376610" cy="81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B7A511-BBDD-4988-8454-D74B5492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0" y="742951"/>
            <a:ext cx="2212428" cy="3283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027EFE-2B13-4659-A6DA-E53F44D4AF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19" y="1081088"/>
            <a:ext cx="4124801" cy="26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933EE3-1D40-4BA7-938D-79984E45F707}"/>
              </a:ext>
            </a:extLst>
          </p:cNvPr>
          <p:cNvSpPr txBox="1"/>
          <p:nvPr/>
        </p:nvSpPr>
        <p:spPr>
          <a:xfrm>
            <a:off x="3877028" y="3815774"/>
            <a:ext cx="3746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Hub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설치 후 버전을 지정하여 유니티 설치 및 사용 가능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(19.1.7f1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774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4844-692C-409A-A288-0EF7DA3B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12" y="1920835"/>
            <a:ext cx="1962251" cy="130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D8DAC-7FBE-425C-AC74-6EC6BBD816DE}"/>
              </a:ext>
            </a:extLst>
          </p:cNvPr>
          <p:cNvSpPr txBox="1"/>
          <p:nvPr/>
        </p:nvSpPr>
        <p:spPr>
          <a:xfrm>
            <a:off x="3666848" y="214219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+mj-lt"/>
              </a:rPr>
              <a:t>구현 과정</a:t>
            </a:r>
          </a:p>
        </p:txBody>
      </p:sp>
    </p:spTree>
    <p:extLst>
      <p:ext uri="{BB962C8B-B14F-4D97-AF65-F5344CB8AC3E}">
        <p14:creationId xmlns:p14="http://schemas.microsoft.com/office/powerpoint/2010/main" val="155249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BC5173-82C8-426E-B8B6-07B5A27E6C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8" y="1055157"/>
            <a:ext cx="4102681" cy="265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C55F1D-881C-4767-8D96-D5DD7A5770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42" y="1031916"/>
            <a:ext cx="3979048" cy="26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F53F95-9C8B-45E2-8ECD-E5648A180A1C}"/>
              </a:ext>
            </a:extLst>
          </p:cNvPr>
          <p:cNvSpPr txBox="1"/>
          <p:nvPr/>
        </p:nvSpPr>
        <p:spPr>
          <a:xfrm>
            <a:off x="1555741" y="4104748"/>
            <a:ext cx="192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 프로젝트 생성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21A02-9049-43A2-A2D0-44ABFAF27271}"/>
              </a:ext>
            </a:extLst>
          </p:cNvPr>
          <p:cNvSpPr txBox="1"/>
          <p:nvPr/>
        </p:nvSpPr>
        <p:spPr>
          <a:xfrm>
            <a:off x="5014151" y="4042501"/>
            <a:ext cx="345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매우 간단한 모델링을 만들고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WebGL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빌드가 되도록 환경 구축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37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6" y="383152"/>
            <a:ext cx="4191002" cy="4258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구현 과정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AB170-30EE-4FFF-84EF-7DDB162BE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1849F5-514D-4A11-B24C-62542153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5" y="105535"/>
            <a:ext cx="11856486" cy="55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277C4B-B80B-4F1B-AE10-6B99F920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2226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B2F80-2293-4BA8-977C-B1867BC5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559" y="662613"/>
            <a:ext cx="11610519" cy="5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900B96-728A-4BB7-AF1E-BF989BCA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886" y="1470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2248BE3-D960-497C-9B84-1ED49F51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0" y="-427016"/>
            <a:ext cx="7631813" cy="3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FE716C7-C0C1-41D3-A3FF-45932D6B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043" y="1865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FEE5D93-D84C-4999-88E8-3BCF77BA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10" y="17424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BA0FDD-2CD6-47E9-BD5C-6BF060EC1F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4" y="952369"/>
            <a:ext cx="3290197" cy="306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D8665B-5013-46B8-BA1B-67F7CE8DB9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55" y="957373"/>
            <a:ext cx="4066490" cy="30645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D1A57E-754C-4B8D-BE22-CE2D67003459}"/>
              </a:ext>
            </a:extLst>
          </p:cNvPr>
          <p:cNvSpPr txBox="1"/>
          <p:nvPr/>
        </p:nvSpPr>
        <p:spPr>
          <a:xfrm>
            <a:off x="4758685" y="4224499"/>
            <a:ext cx="34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보여줄 모습의 틀을 구성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9A9E8-E70B-4080-AECA-319B9D8C74CD}"/>
              </a:ext>
            </a:extLst>
          </p:cNvPr>
          <p:cNvSpPr txBox="1"/>
          <p:nvPr/>
        </p:nvSpPr>
        <p:spPr>
          <a:xfrm>
            <a:off x="291243" y="4121967"/>
            <a:ext cx="382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갤러리에 사용할 그림과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배경음악으로 쓸 음악을 위한 폴더 생성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9033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267</Words>
  <Application>Microsoft Office PowerPoint</Application>
  <PresentationFormat>화면 슬라이드 쇼(16:9)</PresentationFormat>
  <Paragraphs>68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나눔스퀘어_ac</vt:lpstr>
      <vt:lpstr>나눔스퀘어 ExtraBold</vt:lpstr>
      <vt:lpstr>나눔스퀘어</vt:lpstr>
      <vt:lpstr>나눔스퀘어_ac Bold</vt:lpstr>
      <vt:lpstr>나눔스퀘어 Bold</vt:lpstr>
      <vt:lpstr>디자인 사용자 지정</vt:lpstr>
      <vt:lpstr>Third Party SW를 활용한 WebGL project</vt:lpstr>
      <vt:lpstr>PowerPoint 프레젠테이션</vt:lpstr>
      <vt:lpstr>PowerPoint 프레젠테이션</vt:lpstr>
      <vt:lpstr>프로젝트 소개</vt:lpstr>
      <vt:lpstr>툴 소개</vt:lpstr>
      <vt:lpstr>툴 소개</vt:lpstr>
      <vt:lpstr>PowerPoint 프레젠테이션</vt:lpstr>
      <vt:lpstr>구현 과정 </vt:lpstr>
      <vt:lpstr>구현 과정 </vt:lpstr>
      <vt:lpstr>구현 과정 </vt:lpstr>
      <vt:lpstr>구현 과정 </vt:lpstr>
      <vt:lpstr>구현 과정 </vt:lpstr>
      <vt:lpstr>구현 과정 </vt:lpstr>
      <vt:lpstr>PowerPoint 프레젠테이션</vt:lpstr>
      <vt:lpstr>후기</vt:lpstr>
      <vt:lpstr>후기</vt:lpstr>
      <vt:lpstr>PowerPoint 프레젠테이션</vt:lpstr>
      <vt:lpstr>시연영상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Cha seongmin</cp:lastModifiedBy>
  <cp:revision>230</cp:revision>
  <cp:lastPrinted>2020-03-28T12:12:54Z</cp:lastPrinted>
  <dcterms:modified xsi:type="dcterms:W3CDTF">2020-06-25T01:28:55Z</dcterms:modified>
</cp:coreProperties>
</file>